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29AF13-D189-0EC3-3AA8-64A8860FA3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6CEAC8-CB4C-F857-0235-2F003F6A2B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3BDCFA-8893-7C5D-7B24-448B648347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91038-DFBB-4045-9CB5-41D5CF39F69B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8F4AF4-4CBB-B199-C23A-D7D65120F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5D7A10-4907-0640-EB79-7098BA598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60AC6-1306-4101-9388-E5106BFE6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165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63D094-DC31-E377-C72B-08F686766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90D1A58-5CE7-4C45-6915-320A4F262E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8CDE6B-49C0-2F69-DD14-FA91DE7462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91038-DFBB-4045-9CB5-41D5CF39F69B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51FE15-E50D-9551-F1AE-3DE2DCECA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B48372-4FD4-679D-7D69-4B749AE969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60AC6-1306-4101-9388-E5106BFE6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121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7DB4500-F245-F5DD-3434-1AA9E2D89D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0E5073-B598-282C-5C4C-C843718092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FA3569-EC3E-0EB1-2221-045E325CD0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91038-DFBB-4045-9CB5-41D5CF39F69B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520355-2D24-7D8B-06F7-DC4FFE66C1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3B40D6-77B1-B9A1-403D-7FD74138B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60AC6-1306-4101-9388-E5106BFE6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99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657677-4E61-50D9-A534-AE6F6B41CB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F54F53-B106-53CC-7810-51AA02C691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E7270D-1F14-2CA0-B105-BEF65DB06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91038-DFBB-4045-9CB5-41D5CF39F69B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090769-F505-1855-45DC-290175CF7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8F4F02-3E2E-3927-2E49-886462041A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60AC6-1306-4101-9388-E5106BFE6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498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3A87F9-8FC0-6C0F-AB62-D776326E6E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031B27-CF5E-0A24-ACE2-D6534A9BE4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CB9B4B-4412-7C67-3F6B-09319F864E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91038-DFBB-4045-9CB5-41D5CF39F69B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41223D-FA40-2DD3-3C18-BA8861A78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1BFA36-6820-2D98-7FA8-AC4E73D82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60AC6-1306-4101-9388-E5106BFE6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492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EE04A6-D03E-04A2-FE07-8F6FE56842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DEFB40-9A5B-8C23-245A-883B0AA867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020892-4C04-DE66-9998-A62ED71F66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08C9AB-9750-80D8-06FB-AA2BFAB934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91038-DFBB-4045-9CB5-41D5CF39F69B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9F9DCE-C197-7124-3E55-122D5FE1B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02EAB9-9D07-2580-B9FD-C976AAFA21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60AC6-1306-4101-9388-E5106BFE6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175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C2F9EC-5D6F-C9A8-D435-C74495A872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4BFB65-FF56-C826-1806-0BA355C6EA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9FC5C2-8875-19FB-9C05-AE6608F306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2103A0-020F-6D14-7D60-8FD63FCB32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9F1DB5A-5385-C5DA-F8E2-84D98558B4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7C17487-C832-6C29-2C57-456F1783B2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91038-DFBB-4045-9CB5-41D5CF39F69B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EE02E95-6A5F-8527-C0A0-4FAF65E082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354E52E-F97A-089D-7692-56C406B56C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60AC6-1306-4101-9388-E5106BFE6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1641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2F5D25-3571-3BBB-9447-70D66F2057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B2F2242-02EE-6FD7-AD04-3CAAC7C95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91038-DFBB-4045-9CB5-41D5CF39F69B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0B6BDD7-6ADD-27A7-C385-F9A0AD855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C002682-44AF-69E5-D7B3-941685C732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60AC6-1306-4101-9388-E5106BFE6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958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2FBCC5-7F24-66BC-92E3-9B81A4ED5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91038-DFBB-4045-9CB5-41D5CF39F69B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448BA1-8E7C-AE42-527D-DECFFC3DA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11D1A3-B9FB-3875-63CF-47AF0AEDD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60AC6-1306-4101-9388-E5106BFE6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406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26F879-DA13-AF9E-5D65-9CA666891F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F47C37-C630-8BFA-1EA6-DA5A90863E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3716C7-7196-901A-35AC-819E6C6440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C6F7F0-DA06-2742-AC36-8CA53226C1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91038-DFBB-4045-9CB5-41D5CF39F69B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24977F-9F1C-FF2A-20EA-870DBE5B5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7156E6-8711-00EF-C5FB-6D6231712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60AC6-1306-4101-9388-E5106BFE6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5818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EA7070-A70D-5348-92D4-2D326A56C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7048F2B-120D-020D-E48F-97683E273C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0B0B87-11AB-CE21-79F9-84D028A118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67D4FC-62C6-9281-C295-5E120C595E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91038-DFBB-4045-9CB5-41D5CF39F69B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7F99FA-6E21-9038-E320-AE9A57DACF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273247-5C49-A219-2274-FF69B8555A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60AC6-1306-4101-9388-E5106BFE6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440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590FEE7-660E-154D-08BD-C30262548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0CBAEB-EC1E-DC06-04D8-BE1F7DD8F7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DCA350-1665-3A5B-E9A2-0D8EFA901F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E891038-DFBB-4045-9CB5-41D5CF39F69B}" type="datetimeFigureOut">
              <a:rPr lang="en-US" smtClean="0"/>
              <a:t>12/14/2025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54639A-4009-8A2C-9385-CEA57B421D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C94840-BBE4-167C-A58C-5C314E2C5E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4960AC6-1306-4101-9388-E5106BFE6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207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ACC0CC-6309-1DB2-61AB-4C5F52A6B2C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Test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97FD3A3-851F-507C-9F6E-DE44CEA3062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1525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Test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Ali Moradzadeh</dc:creator>
  <cp:lastModifiedBy>Ali Moradzadeh</cp:lastModifiedBy>
  <cp:revision>2</cp:revision>
  <dcterms:created xsi:type="dcterms:W3CDTF">2025-12-14T14:31:28Z</dcterms:created>
  <dcterms:modified xsi:type="dcterms:W3CDTF">2025-12-14T14:31:34Z</dcterms:modified>
</cp:coreProperties>
</file>